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782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ackground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1505" y="814703"/>
            <a:ext cx="6600659" cy="675585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940" b="0">
                <a:solidFill>
                  <a:srgbClr val="25251F"/>
                </a:solidFill>
                <a:latin typeface="DejaVu Sans"/>
              </a:defRPr>
            </a:pPr>
            <a:r>
              <a:t>A slide you can edit again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1980" y="1759655"/>
            <a:ext cx="6553036" cy="376317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194" b="0">
                <a:solidFill>
                  <a:srgbClr val="55554B"/>
                </a:solidFill>
                <a:latin typeface="DejaVu Sans"/>
              </a:defRPr>
            </a:pPr>
            <a:r>
              <a:t>Your ideas should not be trapped in an image.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96067" y="3299058"/>
            <a:ext cx="542911" cy="564503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292" b="0">
                <a:solidFill>
                  <a:srgbClr val="D75B31"/>
                </a:solidFill>
                <a:latin typeface="DejaVu Sans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9624" y="4436506"/>
            <a:ext cx="2124021" cy="299332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745" b="0">
                <a:solidFill>
                  <a:srgbClr val="3C3B34"/>
                </a:solidFill>
                <a:latin typeface="DejaVu Sans"/>
              </a:defRPr>
            </a:pPr>
            <a:r>
              <a:t>Conversion growth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38559" y="4416546"/>
            <a:ext cx="1752556" cy="291629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3E3D36"/>
                </a:solidFill>
                <a:latin typeface="DejaVu Sans"/>
              </a:defRPr>
            </a:pPr>
            <a:r>
              <a:t>Faster revisions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38919" y="4416546"/>
            <a:ext cx="1743031" cy="291629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700" b="0">
                <a:solidFill>
                  <a:srgbClr val="3F3E36"/>
                </a:solidFill>
                <a:latin typeface="DejaVu Sans"/>
              </a:defRPr>
            </a:pPr>
            <a:r>
              <a:t>Team members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505" y="6194197"/>
            <a:ext cx="4495687" cy="250964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63" b="0">
                <a:solidFill>
                  <a:srgbClr val="747368"/>
                </a:solidFill>
                <a:latin typeface="DejaVu Sans"/>
              </a:defRPr>
            </a:pPr>
            <a:r>
              <a:t>Synthetic demonstration. Not customer results.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