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7828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Editable PDF path"/>
          <p:cNvSpPr/>
          <p:nvPr/>
        </p:nvSpPr>
        <p:spPr>
          <a:xfrm>
            <a:off x="0" y="0"/>
            <a:ext cx="12191695" cy="6857828"/>
          </a:xfrm>
          <a:custGeom>
            <a:avLst/>
            <a:gdLst/>
            <a:ahLst/>
            <a:cxnLst/>
            <a:rect l="0" t="0" r="r" b="b"/>
            <a:pathLst>
              <a:path w="1920000" h="1080000" fill="norm" stroke="0">
                <a:moveTo>
                  <a:pt x="0" y="1080000"/>
                </a:moveTo>
                <a:lnTo>
                  <a:pt x="1920000" y="1080000"/>
                </a:lnTo>
                <a:lnTo>
                  <a:pt x="1920000" y="0"/>
                </a:lnTo>
                <a:lnTo>
                  <a:pt x="0" y="0"/>
                </a:lnTo>
                <a:lnTo>
                  <a:pt x="0" y="1080000"/>
                </a:lnTo>
                <a:close/>
              </a:path>
            </a:pathLst>
          </a:custGeom>
          <a:solidFill>
            <a:srgbClr val="F5F7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Editable PDF path"/>
          <p:cNvSpPr/>
          <p:nvPr/>
        </p:nvSpPr>
        <p:spPr>
          <a:xfrm>
            <a:off x="698482" y="2349441"/>
            <a:ext cx="2222444" cy="1396965"/>
          </a:xfrm>
          <a:custGeom>
            <a:avLst/>
            <a:gdLst/>
            <a:ahLst/>
            <a:cxnLst/>
            <a:rect l="0" t="0" r="r" b="b"/>
            <a:pathLst>
              <a:path w="350000" h="220000" fill="norm" stroke="0">
                <a:moveTo>
                  <a:pt x="0" y="220000"/>
                </a:moveTo>
                <a:lnTo>
                  <a:pt x="350000" y="220000"/>
                </a:lnTo>
                <a:lnTo>
                  <a:pt x="350000" y="0"/>
                </a:lnTo>
                <a:lnTo>
                  <a:pt x="0" y="0"/>
                </a:lnTo>
                <a:lnTo>
                  <a:pt x="0" y="220000"/>
                </a:lnTo>
                <a:close/>
              </a:path>
            </a:pathLst>
          </a:custGeom>
          <a:solidFill>
            <a:srgbClr val="1A8C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Editable PDF path"/>
          <p:cNvSpPr/>
          <p:nvPr/>
        </p:nvSpPr>
        <p:spPr>
          <a:xfrm>
            <a:off x="1904952" y="2095447"/>
            <a:ext cx="1650958" cy="1142971"/>
          </a:xfrm>
          <a:custGeom>
            <a:avLst/>
            <a:gdLst/>
            <a:ahLst/>
            <a:cxnLst/>
            <a:rect l="0" t="0" r="r" b="b"/>
            <a:pathLst>
              <a:path w="260000" h="180000" fill="norm" stroke="0">
                <a:moveTo>
                  <a:pt x="0" y="180000"/>
                </a:moveTo>
                <a:lnTo>
                  <a:pt x="260000" y="180000"/>
                </a:lnTo>
                <a:lnTo>
                  <a:pt x="260000" y="0"/>
                </a:lnTo>
                <a:lnTo>
                  <a:pt x="0" y="0"/>
                </a:lnTo>
                <a:lnTo>
                  <a:pt x="0" y="180000"/>
                </a:lnTo>
                <a:close/>
              </a:path>
            </a:pathLst>
          </a:custGeom>
          <a:solidFill>
            <a:srgbClr val="E659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Editable PDF path"/>
          <p:cNvSpPr/>
          <p:nvPr/>
        </p:nvSpPr>
        <p:spPr>
          <a:xfrm>
            <a:off x="4063898" y="2095447"/>
            <a:ext cx="1650958" cy="1269968"/>
          </a:xfrm>
          <a:custGeom>
            <a:avLst/>
            <a:gdLst/>
            <a:ahLst/>
            <a:cxnLst/>
            <a:rect l="0" t="0" r="r" b="b"/>
            <a:pathLst>
              <a:path w="260000" h="200000" fill="none" stroke="1">
                <a:moveTo>
                  <a:pt x="0" y="200000"/>
                </a:moveTo>
                <a:lnTo>
                  <a:pt x="260000" y="200000"/>
                </a:lnTo>
                <a:lnTo>
                  <a:pt x="260000" y="0"/>
                </a:lnTo>
                <a:lnTo>
                  <a:pt x="0" y="0"/>
                </a:lnTo>
                <a:lnTo>
                  <a:pt x="0" y="200000"/>
                </a:lnTo>
                <a:close/>
              </a:path>
            </a:pathLst>
          </a:custGeom>
          <a:noFill/>
          <a:ln w="50799" cap="flat">
            <a:solidFill>
              <a:srgbClr val="264073"/>
            </a:solidFill>
            <a:miter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Editable PDF path"/>
          <p:cNvSpPr/>
          <p:nvPr/>
        </p:nvSpPr>
        <p:spPr>
          <a:xfrm>
            <a:off x="6159346" y="2158946"/>
            <a:ext cx="1587460" cy="1206469"/>
          </a:xfrm>
          <a:custGeom>
            <a:avLst/>
            <a:gdLst/>
            <a:ahLst/>
            <a:cxnLst/>
            <a:rect l="0" t="0" r="r" b="b"/>
            <a:pathLst>
              <a:path w="250000" h="190000" fill="none" stroke="1">
                <a:moveTo>
                  <a:pt x="250000" y="95000"/>
                </a:moveTo>
                <a:cubicBezTo>
                  <a:pt x="250000" y="42533"/>
                  <a:pt x="194036" y="0"/>
                  <a:pt x="125000" y="0"/>
                </a:cubicBezTo>
                <a:cubicBezTo>
                  <a:pt x="55964" y="0"/>
                  <a:pt x="0" y="42533"/>
                  <a:pt x="0" y="95000"/>
                </a:cubicBezTo>
                <a:cubicBezTo>
                  <a:pt x="0" y="147467"/>
                  <a:pt x="55964" y="190000"/>
                  <a:pt x="125000" y="190000"/>
                </a:cubicBezTo>
                <a:cubicBezTo>
                  <a:pt x="194036" y="190000"/>
                  <a:pt x="250000" y="147467"/>
                  <a:pt x="250000" y="95000"/>
                </a:cubicBezTo>
              </a:path>
            </a:pathLst>
          </a:custGeom>
          <a:noFill/>
          <a:ln w="38099" cap="flat">
            <a:solidFill>
              <a:srgbClr val="8033B3"/>
            </a:solidFill>
            <a:miter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Editable PDF path"/>
          <p:cNvSpPr/>
          <p:nvPr/>
        </p:nvSpPr>
        <p:spPr>
          <a:xfrm>
            <a:off x="761980" y="4063898"/>
            <a:ext cx="6857828" cy="63"/>
          </a:xfrm>
          <a:custGeom>
            <a:avLst/>
            <a:gdLst/>
            <a:ahLst/>
            <a:cxnLst/>
            <a:rect l="0" t="0" r="r" b="b"/>
            <a:pathLst>
              <a:path w="1080000" h="10" fill="none" stroke="1">
                <a:moveTo>
                  <a:pt x="0" y="0"/>
                </a:moveTo>
                <a:lnTo>
                  <a:pt x="1080000" y="0"/>
                </a:lnTo>
              </a:path>
            </a:pathLst>
          </a:custGeom>
          <a:noFill/>
          <a:ln w="38099" cap="flat">
            <a:solidFill>
              <a:srgbClr val="335980"/>
            </a:solidFill>
            <a:miter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Editable PDF path"/>
          <p:cNvSpPr/>
          <p:nvPr/>
        </p:nvSpPr>
        <p:spPr>
          <a:xfrm>
            <a:off x="888977" y="5397365"/>
            <a:ext cx="571485" cy="634984"/>
          </a:xfrm>
          <a:custGeom>
            <a:avLst/>
            <a:gdLst/>
            <a:ahLst/>
            <a:cxnLst/>
            <a:rect l="0" t="0" r="r" b="b"/>
            <a:pathLst>
              <a:path w="90000" h="100000" fill="norm" stroke="0">
                <a:moveTo>
                  <a:pt x="0" y="100000"/>
                </a:moveTo>
                <a:lnTo>
                  <a:pt x="90000" y="100000"/>
                </a:lnTo>
                <a:lnTo>
                  <a:pt x="90000" y="0"/>
                </a:lnTo>
                <a:lnTo>
                  <a:pt x="0" y="0"/>
                </a:lnTo>
                <a:lnTo>
                  <a:pt x="0" y="100000"/>
                </a:lnTo>
                <a:close/>
              </a:path>
            </a:pathLst>
          </a:custGeom>
          <a:solidFill>
            <a:srgbClr val="33A6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Editable PDF path"/>
          <p:cNvSpPr/>
          <p:nvPr/>
        </p:nvSpPr>
        <p:spPr>
          <a:xfrm>
            <a:off x="1777955" y="4825879"/>
            <a:ext cx="571485" cy="1206469"/>
          </a:xfrm>
          <a:custGeom>
            <a:avLst/>
            <a:gdLst/>
            <a:ahLst/>
            <a:cxnLst/>
            <a:rect l="0" t="0" r="r" b="b"/>
            <a:pathLst>
              <a:path w="90000" h="190000" fill="norm" stroke="0">
                <a:moveTo>
                  <a:pt x="0" y="190000"/>
                </a:moveTo>
                <a:lnTo>
                  <a:pt x="90000" y="190000"/>
                </a:lnTo>
                <a:lnTo>
                  <a:pt x="90000" y="0"/>
                </a:lnTo>
                <a:lnTo>
                  <a:pt x="0" y="0"/>
                </a:lnTo>
                <a:lnTo>
                  <a:pt x="0" y="190000"/>
                </a:lnTo>
                <a:close/>
              </a:path>
            </a:pathLst>
          </a:custGeom>
          <a:solidFill>
            <a:srgbClr val="33A6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Editable PDF path"/>
          <p:cNvSpPr/>
          <p:nvPr/>
        </p:nvSpPr>
        <p:spPr>
          <a:xfrm>
            <a:off x="2666933" y="4444888"/>
            <a:ext cx="571485" cy="1587460"/>
          </a:xfrm>
          <a:custGeom>
            <a:avLst/>
            <a:gdLst/>
            <a:ahLst/>
            <a:cxnLst/>
            <a:rect l="0" t="0" r="r" b="b"/>
            <a:pathLst>
              <a:path w="90000" h="250000" fill="norm" stroke="0">
                <a:moveTo>
                  <a:pt x="0" y="250000"/>
                </a:moveTo>
                <a:lnTo>
                  <a:pt x="90000" y="250000"/>
                </a:lnTo>
                <a:lnTo>
                  <a:pt x="90000" y="0"/>
                </a:lnTo>
                <a:lnTo>
                  <a:pt x="0" y="0"/>
                </a:lnTo>
                <a:lnTo>
                  <a:pt x="0" y="250000"/>
                </a:lnTo>
                <a:close/>
              </a:path>
            </a:pathLst>
          </a:custGeom>
          <a:solidFill>
            <a:srgbClr val="33A6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Editable PDF path"/>
          <p:cNvSpPr/>
          <p:nvPr/>
        </p:nvSpPr>
        <p:spPr>
          <a:xfrm>
            <a:off x="4571885" y="4952876"/>
            <a:ext cx="1650958" cy="1142971"/>
          </a:xfrm>
          <a:custGeom>
            <a:avLst/>
            <a:gdLst/>
            <a:ahLst/>
            <a:cxnLst/>
            <a:rect l="0" t="0" r="r" b="b"/>
            <a:pathLst>
              <a:path w="260000" h="180000" fill="norm" stroke="0">
                <a:moveTo>
                  <a:pt x="0" y="140000"/>
                </a:moveTo>
                <a:lnTo>
                  <a:pt x="160000" y="140000"/>
                </a:lnTo>
                <a:lnTo>
                  <a:pt x="160000" y="180000"/>
                </a:lnTo>
                <a:lnTo>
                  <a:pt x="260000" y="90000"/>
                </a:lnTo>
                <a:lnTo>
                  <a:pt x="160000" y="0"/>
                </a:lnTo>
                <a:lnTo>
                  <a:pt x="160000" y="40000"/>
                </a:lnTo>
                <a:lnTo>
                  <a:pt x="0" y="40000"/>
                </a:lnTo>
                <a:lnTo>
                  <a:pt x="0" y="140000"/>
                </a:lnTo>
                <a:close/>
              </a:path>
            </a:pathLst>
          </a:custGeom>
          <a:solidFill>
            <a:srgbClr val="E6A6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" name="Independent PDF image" descr="region-1-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4793" y="2412939"/>
            <a:ext cx="3301917" cy="215894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27437" y="581613"/>
            <a:ext cx="5440543" cy="41966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447" b="1">
                <a:solidFill>
                  <a:srgbClr val="142640"/>
                </a:solidFill>
                <a:latin typeface="DejaVu Sans"/>
              </a:defRPr>
            </a:pPr>
            <a:r>
              <a:t>Editable objects, honest limits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3925" y="1292634"/>
            <a:ext cx="5145301" cy="230402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343" b="0">
                <a:solidFill>
                  <a:srgbClr val="142640"/>
                </a:solidFill>
                <a:latin typeface="DejaVu Sans"/>
              </a:defRPr>
            </a:pPr>
            <a:r>
              <a:t>Native text | overlapping fills | outlines | line | raster image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258" y="6351634"/>
            <a:ext cx="3312330" cy="174362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16" b="0">
                <a:solidFill>
                  <a:srgbClr val="142640"/>
                </a:solidFill>
                <a:latin typeface="DejaVu Sans"/>
              </a:defRPr>
            </a:pPr>
            <a:r>
              <a:t>Bars are drawing primitives, not a semantic chart.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32159" y="4762513"/>
            <a:ext cx="1996237" cy="175702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024" b="0">
                <a:solidFill>
                  <a:srgbClr val="142640"/>
                </a:solidFill>
                <a:latin typeface="DejaVu Sans"/>
              </a:defRPr>
            </a:pPr>
            <a:r>
              <a:t>Independent raster landscape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